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2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A912712-5F7C-4A8D-8CE0-EE4A83E8181C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38427B0-5C1F-46D6-B087-65A8A56662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://www.google.com.ph/imgres?q=leaf+cartoon+pictures&amp;um=1&amp;hl=en&amp;biw=1280&amp;bih=711&amp;tbm=isch&amp;tbnid=ldFMeZ6Ozq-IiM:&amp;imgrefurl=http://bestclipartblog.com/21-leaf-clip-art.html/leaf-clip-art-3&amp;docid=anMzlCkxNOhFPM&amp;imgurl=http://bestclipartblog.com/clipart-pics/leaf-clip-art-3.png&amp;w=462&amp;h=596&amp;ei=XPUPUJfbM9GciQfflYF4&amp;zoom=1&amp;iact=rc&amp;dur=311&amp;sig=104889648337227954104&amp;page=1&amp;tbnh=161&amp;tbnw=125&amp;start=0&amp;ndsp=18&amp;ved=1t:429,r:0,s:0,i:67&amp;tx=36&amp;ty=12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oogle.com.ph/imgres?q=photosynthesis+equation&amp;hl=en&amp;sa=X&amp;biw=1280&amp;bih=711&amp;tbm=isch&amp;prmd=imvns&amp;tbnid=ssStUA6FT3NfYM:&amp;imgrefurl=http://blog.doneganlandscaping.com/2009/01/30/photosynthesis-a-useful-equation/&amp;docid=68vD-4jEttEXJM&amp;imgurl=http://blog.doneganlandscaping.com/wp-content/uploads/2009/01/scan09-01-21-1254.jpg&amp;w=2225&amp;h=547&amp;ei=fAoQUNimNoqEmQX67YGQCA&amp;zoom=1&amp;iact=hc&amp;vpx=511&amp;vpy=295&amp;dur=1756&amp;hovh=111&amp;hovw=453&amp;tx=220&amp;ty=49&amp;sig=104889648337227954104&amp;page=1&amp;tbnh=47&amp;tbnw=190&amp;start=0&amp;ndsp=15&amp;ved=1t:429,r:7,s:0,i:145" TargetMode="External"/><Relationship Id="rId4" Type="http://schemas.openxmlformats.org/officeDocument/2006/relationships/hyperlink" Target="http://lifeofplant.blogspot.com/2011/03/leaf-anatom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423749"/>
            <a:ext cx="8369599" cy="406265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LEAVES</a:t>
            </a:r>
          </a:p>
          <a:p>
            <a:pPr algn="ctr"/>
            <a:r>
              <a:rPr lang="en-US" sz="5400" b="1" dirty="0" smtClean="0">
                <a:ln w="31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Structure, Parts, </a:t>
            </a:r>
          </a:p>
          <a:p>
            <a:pPr algn="ctr"/>
            <a:r>
              <a:rPr lang="en-US" sz="5400" b="1" dirty="0" smtClean="0">
                <a:ln w="31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Types and Functions</a:t>
            </a:r>
            <a:endParaRPr lang="en-US" sz="5400" b="1" cap="none" spc="0" dirty="0">
              <a:ln w="317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915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373" y="2438400"/>
            <a:ext cx="3204427" cy="4133850"/>
          </a:xfrm>
          <a:prstGeom prst="rect">
            <a:avLst/>
          </a:prstGeom>
          <a:noFill/>
          <a:ln w="254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192074" y="2286000"/>
            <a:ext cx="396847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This is</a:t>
            </a:r>
          </a:p>
          <a:p>
            <a:pPr algn="ctr"/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what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n-US" sz="5400" b="1" cap="none" spc="0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leaf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5400" b="1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ooks</a:t>
            </a:r>
          </a:p>
          <a:p>
            <a:pPr algn="ctr"/>
            <a:r>
              <a:rPr lang="en-US" sz="5400" b="1" dirty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5400" b="1" cap="none" spc="0" dirty="0" smtClean="0">
                <a:ln w="2857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ike.</a:t>
            </a:r>
            <a:endParaRPr lang="en-US" sz="5400" b="1" cap="none" spc="0" dirty="0">
              <a:ln w="2857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90414" y="153650"/>
            <a:ext cx="5299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Kindergarten</a:t>
            </a:r>
            <a:endParaRPr lang="en-US" sz="54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Rectangle 1">
            <a:hlinkClick r:id="rId3" action="ppaction://hlinksldjump"/>
          </p:cNvPr>
          <p:cNvSpPr/>
          <p:nvPr/>
        </p:nvSpPr>
        <p:spPr>
          <a:xfrm>
            <a:off x="1257837" y="6400800"/>
            <a:ext cx="994628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  <a:hlinkClick r:id="rId3" action="ppaction://hlinksldjump"/>
              </a:rPr>
              <a:t>Image 1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STRUCTURE</a:t>
            </a:r>
            <a:endParaRPr lang="en-US" sz="4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12954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29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1099" y="152400"/>
            <a:ext cx="4998483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Gradeschoo</a:t>
            </a:r>
            <a:r>
              <a:rPr lang="en-US" sz="5400" b="1" dirty="0" err="1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endParaRPr lang="en-US" sz="5400" b="1" dirty="0" smtClean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3200" b="1" cap="none" spc="0" dirty="0" smtClean="0">
                <a:ln w="190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Level I - VI</a:t>
            </a:r>
            <a:endParaRPr lang="en-US" sz="3200" b="1" cap="none" spc="0" dirty="0">
              <a:ln w="1905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https://lh4.googleusercontent.com/-sxBSIVx9avY/TYM57izCHLI/AAAAAAAABxU/9AZ35x5iAoc/s1600/leaf-anatom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590800"/>
            <a:ext cx="5029200" cy="401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1143000" y="6299916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Image2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16002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4800" y="170122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(TYPES and PARTS)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803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48653" y="152400"/>
            <a:ext cx="7183377" cy="218521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err="1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Highschool</a:t>
            </a:r>
            <a:endParaRPr lang="en-US" sz="8800" b="1" dirty="0" smtClean="0">
              <a:ln w="762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4800" b="1" cap="none" spc="0" dirty="0" smtClean="0">
                <a:ln w="381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Level VII - X</a:t>
            </a:r>
            <a:endParaRPr lang="en-US" sz="48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http://blog.doneganlandscaping.com/wp-content/uploads/2009/01/scan09-01-21-12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19413"/>
            <a:ext cx="8001000" cy="196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246322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(Function)</a:t>
            </a:r>
            <a:endParaRPr lang="en-US" sz="32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914400" y="2438400"/>
            <a:ext cx="7467600" cy="0"/>
          </a:xfrm>
          <a:prstGeom prst="line">
            <a:avLst/>
          </a:prstGeom>
          <a:ln w="635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591453" y="54102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Image3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8955" y="152400"/>
            <a:ext cx="68627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MEMBERS:</a:t>
            </a:r>
            <a:endParaRPr lang="en-US" sz="4800" b="1" cap="none" spc="0" dirty="0">
              <a:ln w="381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399" y="1752600"/>
            <a:ext cx="715733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MARTINEZ, </a:t>
            </a:r>
            <a:r>
              <a:rPr lang="en-US" dirty="0" err="1" smtClean="0"/>
              <a:t>Benjie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 smtClean="0"/>
              <a:t>	- </a:t>
            </a:r>
            <a:r>
              <a:rPr lang="en-US" dirty="0" err="1" smtClean="0"/>
              <a:t>highschool</a:t>
            </a:r>
            <a:r>
              <a:rPr lang="en-US" dirty="0" smtClean="0"/>
              <a:t> (report)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MEDIANO, </a:t>
            </a:r>
            <a:r>
              <a:rPr lang="en-US" dirty="0" err="1" smtClean="0"/>
              <a:t>Rownee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kindergarten (report)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TUPAS, Ivy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powertpoint</a:t>
            </a:r>
            <a:r>
              <a:rPr lang="en-US" dirty="0" smtClean="0"/>
              <a:t> presentation / research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UNDAG, Precious</a:t>
            </a:r>
          </a:p>
          <a:p>
            <a:pPr>
              <a:lnSpc>
                <a:spcPct val="150000"/>
              </a:lnSpc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 smtClean="0"/>
              <a:t>gradeschool</a:t>
            </a:r>
            <a:r>
              <a:rPr lang="en-US" dirty="0" smtClean="0"/>
              <a:t> (report) /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1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126398" y="153650"/>
            <a:ext cx="70278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7620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Reference:</a:t>
            </a:r>
            <a:endParaRPr lang="en-US" sz="8800" b="1" cap="none" spc="0" dirty="0">
              <a:ln w="76200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1864496"/>
            <a:ext cx="678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2"/>
              </a:rPr>
              <a:t>http://www.google.com.ph/imgres?q=leaf+cartoon+pictures&amp;um=1&amp;hl=en&amp;biw=1280&amp;bih=711&amp;tbm=isch&amp;tbnid=ldFMeZ6Ozq-IiM:&amp;imgrefurl=http://bestclipartblog.com/21-leaf-clip-art.html/leaf-clip-art3&amp;docid=anMzlCkxNOhFPM&amp;imgurl=http://bestclipartblog.com/clipart-pics/leaf-clip-art</a:t>
            </a:r>
          </a:p>
          <a:p>
            <a:r>
              <a:rPr lang="en-US" sz="1200" dirty="0" smtClean="0">
                <a:hlinkClick r:id="rId2"/>
              </a:rPr>
              <a:t>3.png&amp;w=462&amp;h=596&amp;ei=XPUPUJfbM9GciQfflYF4&amp;zoom=1&amp;iact=</a:t>
            </a:r>
            <a:r>
              <a:rPr lang="en-US" sz="1200" dirty="0" err="1" smtClean="0">
                <a:hlinkClick r:id="rId2"/>
              </a:rPr>
              <a:t>rc&amp;dur</a:t>
            </a:r>
            <a:r>
              <a:rPr lang="en-US" sz="1200" dirty="0" smtClean="0">
                <a:hlinkClick r:id="rId2"/>
              </a:rPr>
              <a:t>=311&amp;sig=104889648337227954104&amp;page=1&amp;tbnh=161&amp;tbnw=125&amp;start=0&amp;ndsp=18&amp;ved=1t:429,r:0,s:0,i:67&amp;tx=36&amp;ty=129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/>
          </a:p>
        </p:txBody>
      </p:sp>
      <p:sp>
        <p:nvSpPr>
          <p:cNvPr id="10" name="Rectangle 9">
            <a:hlinkClick r:id="rId3" action="ppaction://hlinksldjump"/>
          </p:cNvPr>
          <p:cNvSpPr/>
          <p:nvPr/>
        </p:nvSpPr>
        <p:spPr>
          <a:xfrm>
            <a:off x="629084" y="1664595"/>
            <a:ext cx="994628" cy="190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 1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Rectangle 10">
            <a:hlinkClick r:id="rId3" action="ppaction://hlinksldjump"/>
          </p:cNvPr>
          <p:cNvSpPr/>
          <p:nvPr/>
        </p:nvSpPr>
        <p:spPr>
          <a:xfrm>
            <a:off x="629084" y="34290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Image2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3881735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4"/>
              </a:rPr>
              <a:t>http://lifeofplant.blogspot.com/2011/03/leaf-anatomy.html</a:t>
            </a:r>
            <a:endParaRPr lang="en-US" sz="1200" dirty="0"/>
          </a:p>
          <a:p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993820" y="4722674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5"/>
              </a:rPr>
              <a:t>http://www.google.com.ph/imgres?q=photosynthesis+equation&amp;hl=en&amp;sa=X&amp;biw=1280&amp;bih=711&amp;tbm=isch&amp;prmd=imvns&amp;tbnid=ssStUA6FT3NfYM:&amp;imgrefurl=http://blog.doneganlandscaping.com/2009/01/30/photosynthesis-a-useful-equation/&amp;docid=68vD-4jEttEXJM&amp;imgurl=http://blog.doneganlandscaping.com/wp-content/uploads/2009/01/scan09-01-21-1254.jpg&amp;w=2225&amp;h=547&amp;ei=fAoQUNimNoqEmQX67YGQCA&amp;zoom=1&amp;iact=hc&amp;vpx=511&amp;vpy=295&amp;dur=1756&amp;hovh=111&amp;hovw=453&amp;tx=220&amp;ty=49&amp;sig=104889648337227954104&amp;page=1&amp;tbnh=47&amp;tbnw=190&amp;start=0&amp;ndsp=15&amp;ved=1t:429,r:7,s:0,i:145</a:t>
            </a:r>
            <a:endParaRPr lang="en-US" sz="1200" dirty="0"/>
          </a:p>
        </p:txBody>
      </p:sp>
      <p:sp>
        <p:nvSpPr>
          <p:cNvPr id="15" name="Rectangle 14">
            <a:hlinkClick r:id="rId3" action="ppaction://hlinksldjump"/>
          </p:cNvPr>
          <p:cNvSpPr/>
          <p:nvPr/>
        </p:nvSpPr>
        <p:spPr>
          <a:xfrm>
            <a:off x="629084" y="4419600"/>
            <a:ext cx="914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Image3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80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124</TotalTime>
  <Words>75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Spring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tupas</dc:creator>
  <cp:lastModifiedBy>Student</cp:lastModifiedBy>
  <cp:revision>10</cp:revision>
  <dcterms:created xsi:type="dcterms:W3CDTF">2012-07-25T13:19:57Z</dcterms:created>
  <dcterms:modified xsi:type="dcterms:W3CDTF">2012-07-26T01:21:54Z</dcterms:modified>
</cp:coreProperties>
</file>